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8" r:id="rId3"/>
    <p:sldId id="267" r:id="rId4"/>
    <p:sldId id="271" r:id="rId5"/>
    <p:sldId id="269" r:id="rId6"/>
    <p:sldId id="270" r:id="rId7"/>
    <p:sldId id="272" r:id="rId8"/>
    <p:sldId id="261" r:id="rId9"/>
    <p:sldId id="258" r:id="rId10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1519" userDrawn="1">
          <p15:clr>
            <a:srgbClr val="A4A3A4"/>
          </p15:clr>
        </p15:guide>
        <p15:guide id="4" pos="42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5" autoAdjust="0"/>
    <p:restoredTop sz="94618" autoAdjust="0"/>
  </p:normalViewPr>
  <p:slideViewPr>
    <p:cSldViewPr>
      <p:cViewPr varScale="1">
        <p:scale>
          <a:sx n="110" d="100"/>
          <a:sy n="110" d="100"/>
        </p:scale>
        <p:origin x="1200" y="138"/>
      </p:cViewPr>
      <p:guideLst>
        <p:guide orient="horz" pos="2160"/>
        <p:guide pos="2880"/>
        <p:guide pos="1519"/>
        <p:guide pos="4241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jpeg>
</file>

<file path=ppt/media/image14.pn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s-ES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s-ES"/>
          </a:p>
        </p:txBody>
      </p:sp>
      <p:sp>
        <p:nvSpPr>
          <p:cNvPr id="3553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s-ES"/>
              <a:t>Click to edit Master text styles</a:t>
            </a:r>
          </a:p>
          <a:p>
            <a:pPr lvl="1"/>
            <a:r>
              <a:rPr lang="en-US" altLang="es-ES"/>
              <a:t>Second level</a:t>
            </a:r>
          </a:p>
          <a:p>
            <a:pPr lvl="2"/>
            <a:r>
              <a:rPr lang="en-US" altLang="es-ES"/>
              <a:t>Third level</a:t>
            </a:r>
          </a:p>
          <a:p>
            <a:pPr lvl="3"/>
            <a:r>
              <a:rPr lang="en-US" altLang="es-ES"/>
              <a:t>Fourth level</a:t>
            </a:r>
          </a:p>
          <a:p>
            <a:pPr lvl="4"/>
            <a:r>
              <a:rPr lang="en-US" altLang="es-ES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s-ES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4C99181-12E3-41C5-A6B5-8B9CBE44FD84}" type="slidenum">
              <a:rPr lang="en-US" altLang="es-ES"/>
              <a:pPr/>
              <a:t>‹Nº›</a:t>
            </a:fld>
            <a:endParaRPr lang="en-US" alt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481A91-182A-4A0D-8DBF-73C7959ACA47}" type="slidenum">
              <a:rPr lang="en-US" altLang="es-ES"/>
              <a:pPr/>
              <a:t>1</a:t>
            </a:fld>
            <a:endParaRPr lang="en-US" altLang="es-ES"/>
          </a:p>
        </p:txBody>
      </p:sp>
      <p:sp>
        <p:nvSpPr>
          <p:cNvPr id="356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E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48B5889-A1BA-4F47-8DEB-0F944BE665EE}" type="slidenum">
              <a:rPr lang="en-US" altLang="es-ES"/>
              <a:pPr/>
              <a:t>8</a:t>
            </a:fld>
            <a:endParaRPr lang="en-US" altLang="es-ES"/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ES"/>
          </a:p>
        </p:txBody>
      </p:sp>
    </p:spTree>
    <p:extLst>
      <p:ext uri="{BB962C8B-B14F-4D97-AF65-F5344CB8AC3E}">
        <p14:creationId xmlns:p14="http://schemas.microsoft.com/office/powerpoint/2010/main" val="920784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116D49-6A83-4457-A778-48BD6011EC34}" type="slidenum">
              <a:rPr lang="en-US" altLang="es-ES"/>
              <a:pPr/>
              <a:t>9</a:t>
            </a:fld>
            <a:endParaRPr lang="en-US" altLang="es-ES"/>
          </a:p>
        </p:txBody>
      </p:sp>
      <p:sp>
        <p:nvSpPr>
          <p:cNvPr id="358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35150" y="547688"/>
            <a:ext cx="5327650" cy="750887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es-ES" altLang="es-ES" noProof="0"/>
              <a:t>Haga clic para modificar el estilo de título del patrón</a:t>
            </a:r>
            <a:endParaRPr lang="ru-RU" altLang="es-ES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35150" y="1268413"/>
            <a:ext cx="5327650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es-ES" altLang="es-ES" noProof="0"/>
              <a:t>Haga clic para editar el estilo de subtítulo del patrón</a:t>
            </a:r>
            <a:endParaRPr lang="ru-RU" altLang="es-ES" noProof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3237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5957888" y="0"/>
            <a:ext cx="1636712" cy="58769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042988" y="0"/>
            <a:ext cx="4762500" cy="5876925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292952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063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429048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042988" y="620713"/>
            <a:ext cx="3198812" cy="525621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394200" y="620713"/>
            <a:ext cx="3200400" cy="525621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99622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28464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49952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257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61942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222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42988" y="0"/>
            <a:ext cx="6048375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Haga clic para modificar el estilo de título del patrón</a:t>
            </a:r>
            <a:endParaRPr lang="ru-RU" altLang="es-E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42988" y="620713"/>
            <a:ext cx="6551612" cy="5256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Editar el estilo de texto del patrón</a:t>
            </a:r>
          </a:p>
          <a:p>
            <a:pPr lvl="1"/>
            <a:r>
              <a:rPr lang="es-ES" altLang="es-ES"/>
              <a:t>Segundo nivel</a:t>
            </a:r>
          </a:p>
          <a:p>
            <a:pPr lvl="2"/>
            <a:r>
              <a:rPr lang="es-ES" altLang="es-ES"/>
              <a:t>Tercer nivel</a:t>
            </a:r>
          </a:p>
          <a:p>
            <a:pPr lvl="3"/>
            <a:r>
              <a:rPr lang="es-ES" altLang="es-ES"/>
              <a:t>Cuarto nivel</a:t>
            </a:r>
          </a:p>
          <a:p>
            <a:pPr lvl="4"/>
            <a:r>
              <a:rPr lang="es-ES" altLang="es-ES"/>
              <a:t>Quinto nivel</a:t>
            </a:r>
            <a:endParaRPr lang="ru-RU" alt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5" Type="http://schemas.openxmlformats.org/officeDocument/2006/relationships/image" Target="../media/image13.jpe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11760" y="476672"/>
            <a:ext cx="4320828" cy="504825"/>
          </a:xfrm>
          <a:noFill/>
        </p:spPr>
        <p:txBody>
          <a:bodyPr/>
          <a:lstStyle/>
          <a:p>
            <a:r>
              <a:rPr lang="es-ES" sz="4000" b="0" dirty="0"/>
              <a:t>SPACESHIP 1414</a:t>
            </a:r>
            <a:endParaRPr lang="uk-UA" altLang="es-ES" sz="4000" dirty="0">
              <a:latin typeface="Tahoma" panose="020B0604030504040204" pitchFamily="34" charset="0"/>
            </a:endParaRP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11760" y="1052513"/>
            <a:ext cx="4320827" cy="431800"/>
          </a:xfrm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es-ES" b="0" dirty="0"/>
              <a:t>ASYNC GAMES</a:t>
            </a:r>
            <a:endParaRPr lang="uk-UA" alt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600" y="3934544"/>
            <a:ext cx="4639458" cy="29019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Tráiler del juego</a:t>
            </a:r>
          </a:p>
        </p:txBody>
      </p:sp>
      <p:pic>
        <p:nvPicPr>
          <p:cNvPr id="4" name="trail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2988" y="1419225"/>
            <a:ext cx="6551612" cy="3657600"/>
          </a:xfrm>
        </p:spPr>
      </p:pic>
    </p:spTree>
    <p:extLst>
      <p:ext uri="{BB962C8B-B14F-4D97-AF65-F5344CB8AC3E}">
        <p14:creationId xmlns:p14="http://schemas.microsoft.com/office/powerpoint/2010/main" val="58080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Nuestro juego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Spaceship</a:t>
            </a:r>
            <a:r>
              <a:rPr lang="es-ES" dirty="0"/>
              <a:t> 1414</a:t>
            </a:r>
          </a:p>
          <a:p>
            <a:r>
              <a:rPr lang="es-ES" dirty="0" err="1"/>
              <a:t>Shooter</a:t>
            </a:r>
            <a:r>
              <a:rPr lang="es-ES" dirty="0"/>
              <a:t> 3º persona</a:t>
            </a:r>
          </a:p>
          <a:p>
            <a:r>
              <a:rPr lang="es-ES" dirty="0"/>
              <a:t>Visión mediante sistema de cámaras</a:t>
            </a:r>
          </a:p>
          <a:p>
            <a:r>
              <a:rPr lang="es-ES" dirty="0"/>
              <a:t>Basado en </a:t>
            </a:r>
            <a:r>
              <a:rPr lang="es-ES" dirty="0" err="1"/>
              <a:t>Alien</a:t>
            </a:r>
            <a:r>
              <a:rPr lang="es-ES" dirty="0"/>
              <a:t> </a:t>
            </a:r>
            <a:r>
              <a:rPr lang="es-ES" dirty="0" err="1"/>
              <a:t>Breed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852936"/>
            <a:ext cx="5292080" cy="365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40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Renders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3172719"/>
            <a:ext cx="5940152" cy="3685281"/>
          </a:xfr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9" y="908720"/>
            <a:ext cx="5508104" cy="309830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240910"/>
            <a:ext cx="3599483" cy="2024709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585" y="17474"/>
            <a:ext cx="3596881" cy="2023246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318" y="1463301"/>
            <a:ext cx="3015166" cy="169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13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Making</a:t>
            </a:r>
            <a:r>
              <a:rPr lang="es-ES" dirty="0"/>
              <a:t>-of</a:t>
            </a:r>
          </a:p>
        </p:txBody>
      </p:sp>
      <p:pic>
        <p:nvPicPr>
          <p:cNvPr id="4" name="making o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2988" y="1406525"/>
            <a:ext cx="6550025" cy="3684588"/>
          </a:xfrm>
        </p:spPr>
      </p:pic>
    </p:spTree>
    <p:extLst>
      <p:ext uri="{BB962C8B-B14F-4D97-AF65-F5344CB8AC3E}">
        <p14:creationId xmlns:p14="http://schemas.microsoft.com/office/powerpoint/2010/main" val="3724215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cumplidos</a:t>
            </a: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584" y="692696"/>
            <a:ext cx="7488832" cy="442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09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no cumplidos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Alien</a:t>
            </a:r>
            <a:r>
              <a:rPr lang="es-ES" dirty="0"/>
              <a:t> jefe y mecánicas relacionadas</a:t>
            </a:r>
          </a:p>
          <a:p>
            <a:r>
              <a:rPr lang="es-ES" dirty="0"/>
              <a:t>Objetos y tienda</a:t>
            </a:r>
          </a:p>
          <a:p>
            <a:r>
              <a:rPr lang="es-ES" dirty="0"/>
              <a:t>Comunicación entre </a:t>
            </a:r>
            <a:r>
              <a:rPr lang="es-ES" dirty="0" err="1"/>
              <a:t>NPCs</a:t>
            </a:r>
            <a:endParaRPr lang="es-ES" dirty="0"/>
          </a:p>
          <a:p>
            <a:r>
              <a:rPr lang="es-ES" dirty="0"/>
              <a:t>Editor in-</a:t>
            </a:r>
            <a:r>
              <a:rPr lang="es-ES" dirty="0" err="1"/>
              <a:t>game</a:t>
            </a:r>
            <a:r>
              <a:rPr lang="es-ES" dirty="0"/>
              <a:t> de IA</a:t>
            </a:r>
          </a:p>
          <a:p>
            <a:r>
              <a:rPr lang="es-ES" dirty="0"/>
              <a:t>Arquitectura basada en componentes</a:t>
            </a:r>
          </a:p>
          <a:p>
            <a:r>
              <a:rPr lang="es-ES" dirty="0"/>
              <a:t>Sistemas de partículas</a:t>
            </a:r>
          </a:p>
        </p:txBody>
      </p:sp>
    </p:spTree>
    <p:extLst>
      <p:ext uri="{BB962C8B-B14F-4D97-AF65-F5344CB8AC3E}">
        <p14:creationId xmlns:p14="http://schemas.microsoft.com/office/powerpoint/2010/main" val="130653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827088" y="216000"/>
            <a:ext cx="6985000" cy="620712"/>
          </a:xfrm>
        </p:spPr>
        <p:txBody>
          <a:bodyPr/>
          <a:lstStyle/>
          <a:p>
            <a:r>
              <a:rPr lang="es-ES" dirty="0"/>
              <a:t>SPACESHIP 1414: </a:t>
            </a:r>
            <a:r>
              <a:rPr lang="es-ES" sz="2400" dirty="0"/>
              <a:t>Conclusiones</a:t>
            </a:r>
            <a:endParaRPr lang="uk-UA" altLang="es-ES" sz="3600" b="1" dirty="0">
              <a:latin typeface="Tahoma" panose="020B0604030504040204" pitchFamily="34" charset="0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755650" y="1196653"/>
            <a:ext cx="7704138" cy="3744515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s-ES" altLang="ko-KR" sz="2400" dirty="0">
                <a:latin typeface="Verdana" panose="020B0604030504040204" pitchFamily="34" charset="0"/>
                <a:ea typeface="굴림" charset="-127"/>
              </a:rPr>
              <a:t>Análisis erróneo de tecnologías.</a:t>
            </a:r>
          </a:p>
          <a:p>
            <a:pPr>
              <a:lnSpc>
                <a:spcPct val="80000"/>
              </a:lnSpc>
            </a:pPr>
            <a:r>
              <a:rPr lang="es-ES" altLang="ko-KR" sz="2400" dirty="0">
                <a:latin typeface="Verdana" panose="020B0604030504040204" pitchFamily="34" charset="0"/>
                <a:ea typeface="굴림" charset="-127"/>
              </a:rPr>
              <a:t>Cámara.</a:t>
            </a:r>
          </a:p>
          <a:p>
            <a:pPr>
              <a:lnSpc>
                <a:spcPct val="80000"/>
              </a:lnSpc>
            </a:pPr>
            <a:r>
              <a:rPr lang="es-ES" altLang="ko-KR" sz="2400" dirty="0">
                <a:latin typeface="Verdana" panose="020B0604030504040204" pitchFamily="34" charset="0"/>
                <a:ea typeface="굴림" charset="-127"/>
              </a:rPr>
              <a:t>GUI/HUD.</a:t>
            </a:r>
          </a:p>
          <a:p>
            <a:pPr>
              <a:lnSpc>
                <a:spcPct val="80000"/>
              </a:lnSpc>
            </a:pPr>
            <a:r>
              <a:rPr lang="es-ES" altLang="ko-KR" sz="2400" dirty="0" err="1">
                <a:latin typeface="Verdana" panose="020B0604030504040204" pitchFamily="34" charset="0"/>
                <a:ea typeface="굴림" charset="-127"/>
              </a:rPr>
              <a:t>Irrlicht</a:t>
            </a:r>
            <a:r>
              <a:rPr lang="es-ES" altLang="ko-KR" sz="2400" dirty="0">
                <a:latin typeface="Verdana" panose="020B0604030504040204" pitchFamily="34" charset="0"/>
                <a:ea typeface="굴림" charset="-127"/>
              </a:rPr>
              <a:t>.</a:t>
            </a:r>
          </a:p>
          <a:p>
            <a:pPr>
              <a:lnSpc>
                <a:spcPct val="80000"/>
              </a:lnSpc>
            </a:pPr>
            <a:r>
              <a:rPr lang="es-ES" altLang="ko-KR" sz="2400" dirty="0">
                <a:latin typeface="Verdana" panose="020B0604030504040204" pitchFamily="34" charset="0"/>
                <a:ea typeface="굴림" charset="-127"/>
              </a:rPr>
              <a:t>Modelos 3D.</a:t>
            </a:r>
          </a:p>
          <a:p>
            <a:pPr>
              <a:lnSpc>
                <a:spcPct val="80000"/>
              </a:lnSpc>
            </a:pPr>
            <a:r>
              <a:rPr lang="es-ES" altLang="ko-KR" sz="2400" dirty="0">
                <a:latin typeface="Verdana" panose="020B0604030504040204" pitchFamily="34" charset="0"/>
                <a:ea typeface="굴림" charset="-127"/>
              </a:rPr>
              <a:t>Escenario</a:t>
            </a:r>
          </a:p>
          <a:p>
            <a:pPr>
              <a:lnSpc>
                <a:spcPct val="80000"/>
              </a:lnSpc>
            </a:pPr>
            <a:r>
              <a:rPr lang="es-ES" altLang="ko-KR" sz="2400" dirty="0">
                <a:latin typeface="Verdana" panose="020B0604030504040204" pitchFamily="34" charset="0"/>
                <a:ea typeface="굴림" charset="-127"/>
              </a:rPr>
              <a:t>Capacidad de reacción.</a:t>
            </a:r>
          </a:p>
          <a:p>
            <a:pPr>
              <a:lnSpc>
                <a:spcPct val="80000"/>
              </a:lnSpc>
            </a:pPr>
            <a:endParaRPr lang="en-US" altLang="ko-KR" sz="2400" dirty="0">
              <a:latin typeface="Verdana" panose="020B0604030504040204" pitchFamily="34" charset="0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243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06" name="Rectangle 2"/>
          <p:cNvSpPr>
            <a:spLocks noGrp="1" noChangeArrowheads="1"/>
          </p:cNvSpPr>
          <p:nvPr>
            <p:ph type="title"/>
          </p:nvPr>
        </p:nvSpPr>
        <p:spPr>
          <a:xfrm>
            <a:off x="1898859" y="-164339"/>
            <a:ext cx="7056438" cy="719138"/>
          </a:xfrm>
        </p:spPr>
        <p:txBody>
          <a:bodyPr/>
          <a:lstStyle/>
          <a:p>
            <a:pPr algn="ctr"/>
            <a:r>
              <a:rPr lang="es-ES" altLang="es-ES" b="1" dirty="0">
                <a:solidFill>
                  <a:schemeClr val="tx1"/>
                </a:solidFill>
              </a:rPr>
              <a:t>Gracias por vuestra atención</a:t>
            </a:r>
          </a:p>
        </p:txBody>
      </p:sp>
      <p:sp>
        <p:nvSpPr>
          <p:cNvPr id="277507" name="Rectangle 3"/>
          <p:cNvSpPr>
            <a:spLocks noGrp="1" noChangeArrowheads="1"/>
          </p:cNvSpPr>
          <p:nvPr>
            <p:ph idx="1"/>
          </p:nvPr>
        </p:nvSpPr>
        <p:spPr>
          <a:xfrm>
            <a:off x="5580111" y="5005178"/>
            <a:ext cx="3384501" cy="1808198"/>
          </a:xfrm>
        </p:spPr>
        <p:txBody>
          <a:bodyPr/>
          <a:lstStyle/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HÉCTOR MEDINA SANTAMARINA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DAVID SEGARRA RODRIGUEZ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PABLO TORREGROSA VERA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IVÁN VADIM PINA MOLINA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JAUME LLORET ENRIQUEZ</a:t>
            </a:r>
          </a:p>
          <a:p>
            <a:pPr marL="0" indent="0" algn="r">
              <a:buNone/>
            </a:pPr>
            <a:r>
              <a:rPr lang="en-US" altLang="es-ES" sz="1600" dirty="0">
                <a:solidFill>
                  <a:schemeClr val="tx1"/>
                </a:solidFill>
              </a:rPr>
              <a:t>SAMUEL NAVARRO GARCIA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24544" y="44624"/>
            <a:ext cx="2417563" cy="1512168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913428" y="4933915"/>
            <a:ext cx="3384501" cy="1808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Tx/>
              <a:buNone/>
            </a:pPr>
            <a:endParaRPr lang="en-US" altLang="es-ES" sz="1600" dirty="0">
              <a:solidFill>
                <a:schemeClr val="tx1"/>
              </a:solidFill>
            </a:endParaRPr>
          </a:p>
          <a:p>
            <a:pPr marL="0" indent="0" algn="r">
              <a:buFontTx/>
              <a:buNone/>
            </a:pPr>
            <a:endParaRPr lang="en-US" altLang="es-ES" sz="1600" dirty="0">
              <a:solidFill>
                <a:schemeClr val="tx1"/>
              </a:solidFill>
            </a:endParaRPr>
          </a:p>
          <a:p>
            <a:pPr marL="0" indent="0" algn="ctr">
              <a:buFontTx/>
              <a:buNone/>
            </a:pPr>
            <a:r>
              <a:rPr lang="es-ES" altLang="es-ES" dirty="0">
                <a:solidFill>
                  <a:schemeClr val="tx1"/>
                </a:solidFill>
              </a:rPr>
              <a:t>Componentes:</a:t>
            </a:r>
          </a:p>
        </p:txBody>
      </p:sp>
      <p:pic>
        <p:nvPicPr>
          <p:cNvPr id="3" name="credito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924943" y="554799"/>
            <a:ext cx="7004270" cy="39399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2">
        <a:dk1>
          <a:srgbClr val="4D4D4D"/>
        </a:dk1>
        <a:lt1>
          <a:srgbClr val="FFFFFF"/>
        </a:lt1>
        <a:dk2>
          <a:srgbClr val="4D4D4D"/>
        </a:dk2>
        <a:lt2>
          <a:srgbClr val="18191C"/>
        </a:lt2>
        <a:accent1>
          <a:srgbClr val="1F2229"/>
        </a:accent1>
        <a:accent2>
          <a:srgbClr val="3B4A61"/>
        </a:accent2>
        <a:accent3>
          <a:srgbClr val="FFFFFF"/>
        </a:accent3>
        <a:accent4>
          <a:srgbClr val="404040"/>
        </a:accent4>
        <a:accent5>
          <a:srgbClr val="ABABAC"/>
        </a:accent5>
        <a:accent6>
          <a:srgbClr val="354257"/>
        </a:accent6>
        <a:hlink>
          <a:srgbClr val="718CAC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3">
        <a:dk1>
          <a:srgbClr val="4D4D4D"/>
        </a:dk1>
        <a:lt1>
          <a:srgbClr val="FFFFFF"/>
        </a:lt1>
        <a:dk2>
          <a:srgbClr val="4D4D4D"/>
        </a:dk2>
        <a:lt2>
          <a:srgbClr val="3E3B55"/>
        </a:lt2>
        <a:accent1>
          <a:srgbClr val="8D8DC2"/>
        </a:accent1>
        <a:accent2>
          <a:srgbClr val="777777"/>
        </a:accent2>
        <a:accent3>
          <a:srgbClr val="FFFFFF"/>
        </a:accent3>
        <a:accent4>
          <a:srgbClr val="404040"/>
        </a:accent4>
        <a:accent5>
          <a:srgbClr val="C5C5DD"/>
        </a:accent5>
        <a:accent6>
          <a:srgbClr val="6B6B6B"/>
        </a:accent6>
        <a:hlink>
          <a:srgbClr val="C0C0C0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4">
        <a:dk1>
          <a:srgbClr val="4D4D4D"/>
        </a:dk1>
        <a:lt1>
          <a:srgbClr val="FFFFFF"/>
        </a:lt1>
        <a:dk2>
          <a:srgbClr val="4D4D4D"/>
        </a:dk2>
        <a:lt2>
          <a:srgbClr val="26231E"/>
        </a:lt2>
        <a:accent1>
          <a:srgbClr val="D69F8C"/>
        </a:accent1>
        <a:accent2>
          <a:srgbClr val="AD8D82"/>
        </a:accent2>
        <a:accent3>
          <a:srgbClr val="FFFFFF"/>
        </a:accent3>
        <a:accent4>
          <a:srgbClr val="404040"/>
        </a:accent4>
        <a:accent5>
          <a:srgbClr val="E8CDC5"/>
        </a:accent5>
        <a:accent6>
          <a:srgbClr val="9C7F75"/>
        </a:accent6>
        <a:hlink>
          <a:srgbClr val="676068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5">
        <a:dk1>
          <a:srgbClr val="4D4D4D"/>
        </a:dk1>
        <a:lt1>
          <a:srgbClr val="FFFFFF"/>
        </a:lt1>
        <a:dk2>
          <a:srgbClr val="4D4D4D"/>
        </a:dk2>
        <a:lt2>
          <a:srgbClr val="1F1111"/>
        </a:lt2>
        <a:accent1>
          <a:srgbClr val="393939"/>
        </a:accent1>
        <a:accent2>
          <a:srgbClr val="727272"/>
        </a:accent2>
        <a:accent3>
          <a:srgbClr val="FFFFFF"/>
        </a:accent3>
        <a:accent4>
          <a:srgbClr val="404040"/>
        </a:accent4>
        <a:accent5>
          <a:srgbClr val="AEAEAE"/>
        </a:accent5>
        <a:accent6>
          <a:srgbClr val="676767"/>
        </a:accent6>
        <a:hlink>
          <a:srgbClr val="D4242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596</TotalTime>
  <Words>105</Words>
  <Application>Microsoft Office PowerPoint</Application>
  <PresentationFormat>Presentación en pantalla (4:3)</PresentationFormat>
  <Paragraphs>39</Paragraphs>
  <Slides>9</Slides>
  <Notes>3</Notes>
  <HiddenSlides>0</HiddenSlides>
  <MMClips>3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굴림</vt:lpstr>
      <vt:lpstr>Tahoma</vt:lpstr>
      <vt:lpstr>Verdana</vt:lpstr>
      <vt:lpstr>template</vt:lpstr>
      <vt:lpstr>SPACESHIP 1414</vt:lpstr>
      <vt:lpstr>Tráiler del juego</vt:lpstr>
      <vt:lpstr>Nuestro juego</vt:lpstr>
      <vt:lpstr>Renders</vt:lpstr>
      <vt:lpstr>Making-of</vt:lpstr>
      <vt:lpstr>Objetivos cumplidos</vt:lpstr>
      <vt:lpstr>Objetivos no cumplidos</vt:lpstr>
      <vt:lpstr>SPACESHIP 1414: Conclusiones</vt:lpstr>
      <vt:lpstr>Gracias por vuestra atención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SPACESHIP 1414</dc:title>
  <dc:creator>JAUME LLORET ENRÍQUEZ</dc:creator>
  <cp:lastModifiedBy>HECTOR MEDINA SANTAMARINA</cp:lastModifiedBy>
  <cp:revision>69</cp:revision>
  <dcterms:created xsi:type="dcterms:W3CDTF">2017-01-11T17:59:32Z</dcterms:created>
  <dcterms:modified xsi:type="dcterms:W3CDTF">2017-07-19T08:38:23Z</dcterms:modified>
</cp:coreProperties>
</file>

<file path=docProps/thumbnail.jpeg>
</file>